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A93D79-F945-4FD7-A2DA-A8CF12B0CAD1}">
  <a:tblStyle styleId="{DFA93D79-F945-4FD7-A2DA-A8CF12B0CA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bb6261f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bb6261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0bb6261f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0bb6261f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0bb6261f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0bb6261f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0bb6261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0bb6261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098c79a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098c79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098c79a91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098c79a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098c79a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098c79a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098c79a91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098c79a9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0bb6261fe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0bb6261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0bb6261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0bb6261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12" Type="http://schemas.openxmlformats.org/officeDocument/2006/relationships/image" Target="../media/image23.png"/><Relationship Id="rId9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host.robots.ox.ac.uk/pascal/VOC/voc2012/" TargetMode="External"/><Relationship Id="rId4" Type="http://schemas.openxmlformats.org/officeDocument/2006/relationships/hyperlink" Target="https://arxiv.org/abs/1610.02357" TargetMode="External"/><Relationship Id="rId5" Type="http://schemas.openxmlformats.org/officeDocument/2006/relationships/hyperlink" Target="http://presentations.cocodataset.org/COCO17-Detect-MSRA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14978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MapScan</a:t>
            </a:r>
            <a:endParaRPr sz="49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41714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Rafael Ferreira and Saym Imtiaz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535775" y="2839650"/>
            <a:ext cx="4350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460950" y="23082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Semantic Segmentation of Satellite Imagery</a:t>
            </a:r>
            <a:endParaRPr i="1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DeepLab Results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25" y="1775225"/>
            <a:ext cx="1231125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100" y="1775225"/>
            <a:ext cx="1231125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25" y="3146825"/>
            <a:ext cx="1211531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694" y="3146825"/>
            <a:ext cx="1211531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2013" y="1775225"/>
            <a:ext cx="1366850" cy="1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775225"/>
            <a:ext cx="1366850" cy="12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8399" y="3146826"/>
            <a:ext cx="1298976" cy="1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3625" y="3146850"/>
            <a:ext cx="1298975" cy="12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8400" y="1836075"/>
            <a:ext cx="129897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3626" y="1836075"/>
            <a:ext cx="1298975" cy="11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3086100" y="3225400"/>
            <a:ext cx="28527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DeepLab deeply struggles in segmentation of satellite imagery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 Intersection over Union (mIOU) of 0.33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 Results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00" y="1775275"/>
            <a:ext cx="1445650" cy="14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375" y="1775275"/>
            <a:ext cx="1445650" cy="14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00" y="3450625"/>
            <a:ext cx="1445650" cy="14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8375" y="3450625"/>
            <a:ext cx="1445650" cy="14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9575" y="22789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375" y="22789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9144000" cy="849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4294967295" type="title"/>
          </p:nvPr>
        </p:nvSpPr>
        <p:spPr>
          <a:xfrm>
            <a:off x="460950" y="82100"/>
            <a:ext cx="8222100" cy="7677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U-Net and Mean Pixel Results - Dice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164" name="Google Shape;164;p24"/>
          <p:cNvGraphicFramePr/>
          <p:nvPr/>
        </p:nvGraphicFramePr>
        <p:xfrm>
          <a:off x="158050" y="95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{DFA93D79-F945-4FD7-A2DA-A8CF12B0CAD1}</a:tableStyleId>
              </a:tblPr>
              <a:tblGrid>
                <a:gridCol w="1582625"/>
                <a:gridCol w="1487625"/>
                <a:gridCol w="1487625"/>
              </a:tblGrid>
              <a:tr h="40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 Pixel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U-Net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Urban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0.28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Croplands 1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Croplands 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0.49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Croplands 3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River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0.05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Lake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0.04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Grass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0.20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0.30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03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b="1" i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0.31</a:t>
                      </a:r>
                      <a:endParaRPr b="1" i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</a:t>
                      </a:r>
                      <a:endParaRPr b="1" i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24"/>
          <p:cNvSpPr txBox="1"/>
          <p:nvPr/>
        </p:nvSpPr>
        <p:spPr>
          <a:xfrm>
            <a:off x="5021900" y="960600"/>
            <a:ext cx="38910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Sørensen–Dice coefficient is a measure of similarity between 0-1, with 1 being perfect correctness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U-Net significantly better at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classifying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all categories except for river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U-Net struggles to classify rivers, grass, and croplands 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U-Net confusion matrix suggests that the following were mistaken frequently: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Urban vs Croplands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Grass vs Forest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Croplands 2 vs Croplands 3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River vs Forest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referreira@wisc.</a:t>
            </a:r>
            <a:r>
              <a:rPr lang="en" sz="1400"/>
              <a:t>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simtiaz@wisc.edu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075" y="-319375"/>
            <a:ext cx="6733849" cy="673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3525450" y="417900"/>
            <a:ext cx="5121900" cy="4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Pascal Visual Object Classes Challenge – A Retrospective,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Mark Everingham, S. M. Ali Eslami, Luc Van Gool, Christopher K. I. Williams, John Winn, and Andrew Zisserma.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[link]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. IJCV, 2014.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</a:rPr>
              <a:t>Encoder-Decoder with Atrous Separable Convolution for Semantic Image Segmentation,Liang-Chieh Chen and Yukun Zhu and George Papandreou and Florian Schroff and Hartwig Adam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Xception: Deep Learning with Depthwise Separable Convolutions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François Chollet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[link]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. In CVPR, 2017.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Deformable Convolutional Networks -- COCO Detection and Segmentation Challenge 2017 Entry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Haozhi Qi, Zheng Zhang, Bin Xiao, Han Hu, Bowen Cheng, Yichen Wei, Jifeng Dai</a:t>
            </a:r>
            <a:b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[link]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. ICCV COCO Challenge Workshop, 2017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Insights from more detailed terrain and land usage information: urban planning, land usage evaluation, natural resources efficiency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303" y="2870325"/>
            <a:ext cx="3130044" cy="197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575" y="2870325"/>
            <a:ext cx="3176801" cy="19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Work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tasks: deforestation rates, crop yield, flooding areas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Autoencoders, SVMs, CNNs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NASA’s Land Cover Type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975" y="2883600"/>
            <a:ext cx="3068099" cy="19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a portion of the state of Wisconsin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 resolution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Evaluate different Deep Neural Networks: U-Net and Deeplab V3+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Mapbox Static Images API (available for free)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process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Manual Linking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Gaussian Filter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600" y="2786375"/>
            <a:ext cx="1556350" cy="15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650" y="2786375"/>
            <a:ext cx="1556350" cy="15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625" y="2786375"/>
            <a:ext cx="1556350" cy="15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800" y="2195375"/>
            <a:ext cx="3352825" cy="21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pixel value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Classify as most similar color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Very noisy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Very bad for similar classes (Croplands 3 and Grass, for example)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U-Net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Convolutional Neural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Downsampling and Upsampling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Developed for biomedical image segmentation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Very popular in Image Segmentation problems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75" y="1988525"/>
            <a:ext cx="3963648" cy="264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DeepLab V3+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04800" y="1919075"/>
            <a:ext cx="4267200" cy="30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 Google in 2016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Great for segmenting foreground from background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Deep Convolutional Neural Network (DCNN) for Semantic Segmentation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Encoder-decoder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Spatial pyramid pooling -&gt; good for multi-scale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Atrous convolutions -&gt; rates of 6, 12, and 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950" y="1963525"/>
            <a:ext cx="4267200" cy="2665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DeepLab Challenges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expects foreground vs. background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Satellite imagery does not have this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DCNNs typically require lots of labeled images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Typically 1,000 images per class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8 classes in our dataset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Only had 158 images labeled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DeepLab is slow without GPUs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20553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800" y="2055300"/>
            <a:ext cx="2081400" cy="20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4532700" y="4350550"/>
            <a:ext cx="4306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Satellite image of a suburb -&gt; no clear background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